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1"/>
    <p:restoredTop sz="96301"/>
  </p:normalViewPr>
  <p:slideViewPr>
    <p:cSldViewPr snapToGrid="0" snapToObjects="1">
      <p:cViewPr varScale="1">
        <p:scale>
          <a:sx n="105" d="100"/>
          <a:sy n="105" d="100"/>
        </p:scale>
        <p:origin x="200" y="10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42304" y="2941593"/>
            <a:ext cx="1862247" cy="1862247"/>
          </a:xfrm>
          <a:prstGeom prst="rect">
            <a:avLst/>
          </a:prstGeom>
        </p:spPr>
      </p:pic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Reisebuddys gesucht? Gibt's hier!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81C9DF8-B7E0-5984-D462-EBFB827FE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4F3DFEE-1935-BF2B-B75F-FCA62D454B8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Europäische Union 2025 – Shutterstock</a:t>
            </a:r>
          </a:p>
          <a:p>
            <a:pPr algn="l"/>
            <a:endParaRPr lang="fr-BE" sz="700" b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A40DE11B-D5B2-7860-C613-43BC8EA36173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EUROPÄISCHE UNION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B496374-FD0C-6218-6331-F24B8338D5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0820000">
            <a:off x="6641101" y="3920040"/>
            <a:ext cx="1202377" cy="291357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marL="0" marR="0" lvl="0" indent="0" algn="ctr" defTabSz="3429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/>
              <a:t>2. april</a:t>
            </a:r>
            <a:endParaRPr lang="fr-FR"/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E0C5D72B-5149-0D35-F2E8-4447F8C963D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0820000">
            <a:off x="5773405" y="3618440"/>
            <a:ext cx="2788282" cy="29135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BE"/>
              <a:t>Bewerbungsstart</a:t>
            </a:r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C8B0D5B-0416-0D65-0CB9-C87D25F40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858" r="-3863"/>
          <a:stretch/>
        </p:blipFill>
        <p:spPr>
          <a:xfrm>
            <a:off x="170822" y="4138500"/>
            <a:ext cx="1150536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EE0EC6D-4A56-9418-5E97-88ACE9BA52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88E0D44-C427-2A37-3C57-36123613C5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20820000">
            <a:off x="6191197" y="3931499"/>
            <a:ext cx="2004942" cy="309138"/>
          </a:xfrm>
        </p:spPr>
        <p:txBody>
          <a:bodyPr/>
          <a:lstStyle/>
          <a:p>
            <a:r>
              <a:rPr lang="fr-FR" dirty="0"/>
              <a:t>30. </a:t>
            </a:r>
            <a:r>
              <a:rPr lang="fr-FR" dirty="0" err="1"/>
              <a:t>oktober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BBB8EDF-799B-56D2-1482-B00312744E9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9900E5-59AD-4527-D2E6-0AACF2130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315" y="4086068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19C35377-D772-4A48-A3C5-9561728DB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11772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2025-09-02T13:52:49Z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2025-09-02T13:52:48Z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54c7b5d7-bde8-4798-a82c-9c34ce6261bf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